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8" d="100"/>
          <a:sy n="68" d="100"/>
        </p:scale>
        <p:origin x="84"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nl-NL"/>
              <a:t>Klik om stijl te bewerken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11/5/2019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11/5/2019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NL"/>
              <a:t>Klik om stijl te bewerken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nl-NL"/>
              <a:t>Klik om stijl te bewerken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11/5/2019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11/5/2019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4D6101-142D-49CC-961E-4E87E78A758D}"/>
              </a:ext>
            </a:extLst>
          </p:cNvPr>
          <p:cNvSpPr>
            <a:spLocks noGrp="1"/>
          </p:cNvSpPr>
          <p:nvPr>
            <p:ph type="ctrTitle"/>
          </p:nvPr>
        </p:nvSpPr>
        <p:spPr/>
        <p:txBody>
          <a:bodyPr/>
          <a:lstStyle/>
          <a:p>
            <a:r>
              <a:rPr lang="nl-NL" dirty="0"/>
              <a:t>Presentatie Display</a:t>
            </a:r>
          </a:p>
        </p:txBody>
      </p:sp>
      <p:sp>
        <p:nvSpPr>
          <p:cNvPr id="3" name="Ondertitel 2">
            <a:extLst>
              <a:ext uri="{FF2B5EF4-FFF2-40B4-BE49-F238E27FC236}">
                <a16:creationId xmlns:a16="http://schemas.microsoft.com/office/drawing/2014/main" id="{B418D715-820B-4372-BF09-655FD7C8F277}"/>
              </a:ext>
            </a:extLst>
          </p:cNvPr>
          <p:cNvSpPr>
            <a:spLocks noGrp="1"/>
          </p:cNvSpPr>
          <p:nvPr>
            <p:ph type="subTitle" idx="1"/>
          </p:nvPr>
        </p:nvSpPr>
        <p:spPr>
          <a:xfrm>
            <a:off x="-1325166" y="6314881"/>
            <a:ext cx="6831673" cy="1086237"/>
          </a:xfrm>
        </p:spPr>
        <p:txBody>
          <a:bodyPr/>
          <a:lstStyle/>
          <a:p>
            <a:r>
              <a:rPr lang="nl-NL" dirty="0"/>
              <a:t>Semm Aarts mtd1a4</a:t>
            </a:r>
          </a:p>
        </p:txBody>
      </p:sp>
    </p:spTree>
    <p:extLst>
      <p:ext uri="{BB962C8B-B14F-4D97-AF65-F5344CB8AC3E}">
        <p14:creationId xmlns:p14="http://schemas.microsoft.com/office/powerpoint/2010/main" val="2729952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F024D02-87BB-4538-BB35-BD297D94ED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7774F9-EA15-43ED-B4D6-E0C997E2D1FC}"/>
              </a:ext>
            </a:extLst>
          </p:cNvPr>
          <p:cNvSpPr>
            <a:spLocks noGrp="1"/>
          </p:cNvSpPr>
          <p:nvPr>
            <p:ph type="title"/>
          </p:nvPr>
        </p:nvSpPr>
        <p:spPr>
          <a:xfrm>
            <a:off x="5100824" y="685800"/>
            <a:ext cx="6176776" cy="1485900"/>
          </a:xfrm>
        </p:spPr>
        <p:txBody>
          <a:bodyPr>
            <a:normAutofit/>
          </a:bodyPr>
          <a:lstStyle/>
          <a:p>
            <a:r>
              <a:rPr lang="nl-NL" sz="4400"/>
              <a:t>Inleiding</a:t>
            </a:r>
          </a:p>
        </p:txBody>
      </p:sp>
      <p:pic>
        <p:nvPicPr>
          <p:cNvPr id="5" name="Afbeelding 4" descr="Afbeelding met fles, voedsel, tafel, water&#10;&#10;Automatisch gegenereerde beschrijving">
            <a:extLst>
              <a:ext uri="{FF2B5EF4-FFF2-40B4-BE49-F238E27FC236}">
                <a16:creationId xmlns:a16="http://schemas.microsoft.com/office/drawing/2014/main" id="{97741B6F-6F4C-4D69-8877-CF672CCC548E}"/>
              </a:ext>
            </a:extLst>
          </p:cNvPr>
          <p:cNvPicPr>
            <a:picLocks noChangeAspect="1"/>
          </p:cNvPicPr>
          <p:nvPr/>
        </p:nvPicPr>
        <p:blipFill rotWithShape="1">
          <a:blip r:embed="rId2"/>
          <a:srcRect l="18533" r="17694"/>
          <a:stretch/>
        </p:blipFill>
        <p:spPr>
          <a:xfrm>
            <a:off x="-1" y="10"/>
            <a:ext cx="4373546" cy="6857990"/>
          </a:xfrm>
          <a:prstGeom prst="rect">
            <a:avLst/>
          </a:prstGeom>
        </p:spPr>
      </p:pic>
      <p:sp>
        <p:nvSpPr>
          <p:cNvPr id="12" name="Rectangle 11">
            <a:extLst>
              <a:ext uri="{FF2B5EF4-FFF2-40B4-BE49-F238E27FC236}">
                <a16:creationId xmlns:a16="http://schemas.microsoft.com/office/drawing/2014/main" id="{673DA661-0AB2-4196-A6A3-7A92321CC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62AE2FF0-6AEC-4FFC-A75B-32F9B22E704E}"/>
              </a:ext>
            </a:extLst>
          </p:cNvPr>
          <p:cNvSpPr>
            <a:spLocks noGrp="1"/>
          </p:cNvSpPr>
          <p:nvPr>
            <p:ph idx="1"/>
          </p:nvPr>
        </p:nvSpPr>
        <p:spPr>
          <a:xfrm>
            <a:off x="5100824" y="2286000"/>
            <a:ext cx="6176776" cy="3581400"/>
          </a:xfrm>
        </p:spPr>
        <p:txBody>
          <a:bodyPr>
            <a:normAutofit/>
          </a:bodyPr>
          <a:lstStyle/>
          <a:p>
            <a:r>
              <a:rPr lang="nl-NL" sz="2000"/>
              <a:t>Onderzoek met een korte conclusie </a:t>
            </a:r>
          </a:p>
          <a:p>
            <a:r>
              <a:rPr lang="nl-NL" sz="2000"/>
              <a:t>Schetsen</a:t>
            </a:r>
          </a:p>
          <a:p>
            <a:r>
              <a:rPr lang="nl-NL" sz="2000"/>
              <a:t>Spuugmodel</a:t>
            </a:r>
          </a:p>
          <a:p>
            <a:r>
              <a:rPr lang="nl-NL" sz="2000"/>
              <a:t>Werktekening </a:t>
            </a:r>
          </a:p>
          <a:p>
            <a:r>
              <a:rPr lang="nl-NL" sz="2000"/>
              <a:t>Prototype </a:t>
            </a:r>
          </a:p>
        </p:txBody>
      </p:sp>
    </p:spTree>
    <p:extLst>
      <p:ext uri="{BB962C8B-B14F-4D97-AF65-F5344CB8AC3E}">
        <p14:creationId xmlns:p14="http://schemas.microsoft.com/office/powerpoint/2010/main" val="52468883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FF7DD9D-228D-4B97-A6AC-6D8FB20426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709D397-7243-474C-BD54-6381D0DEC493}"/>
              </a:ext>
            </a:extLst>
          </p:cNvPr>
          <p:cNvSpPr>
            <a:spLocks noGrp="1"/>
          </p:cNvSpPr>
          <p:nvPr>
            <p:ph type="title"/>
          </p:nvPr>
        </p:nvSpPr>
        <p:spPr>
          <a:xfrm>
            <a:off x="784743" y="685800"/>
            <a:ext cx="5793475" cy="1485900"/>
          </a:xfrm>
        </p:spPr>
        <p:txBody>
          <a:bodyPr>
            <a:normAutofit/>
          </a:bodyPr>
          <a:lstStyle/>
          <a:p>
            <a:r>
              <a:rPr lang="nl-NL" sz="4400"/>
              <a:t>Onderzoek</a:t>
            </a:r>
          </a:p>
        </p:txBody>
      </p:sp>
      <p:sp>
        <p:nvSpPr>
          <p:cNvPr id="3" name="Tijdelijke aanduiding voor inhoud 2">
            <a:extLst>
              <a:ext uri="{FF2B5EF4-FFF2-40B4-BE49-F238E27FC236}">
                <a16:creationId xmlns:a16="http://schemas.microsoft.com/office/drawing/2014/main" id="{EF5C2E2E-B32C-483B-A110-60D00C50AEA2}"/>
              </a:ext>
            </a:extLst>
          </p:cNvPr>
          <p:cNvSpPr>
            <a:spLocks noGrp="1"/>
          </p:cNvSpPr>
          <p:nvPr>
            <p:ph idx="1"/>
          </p:nvPr>
        </p:nvSpPr>
        <p:spPr>
          <a:xfrm>
            <a:off x="784743" y="2286000"/>
            <a:ext cx="5793475" cy="3581400"/>
          </a:xfrm>
        </p:spPr>
        <p:txBody>
          <a:bodyPr>
            <a:normAutofit/>
          </a:bodyPr>
          <a:lstStyle/>
          <a:p>
            <a:pPr marL="0" indent="0">
              <a:buNone/>
            </a:pPr>
            <a:r>
              <a:rPr lang="nl-NL" sz="2000"/>
              <a:t>Ik ben begonnen met kijken naar winkels die de drank verkopen en hoe zien daar de displays uit en had ik het idee gekregen om het in een soort luxe doos te stoppen en zo presenteren en daar ben ik mee begonnen.</a:t>
            </a:r>
          </a:p>
        </p:txBody>
      </p:sp>
      <p:sp>
        <p:nvSpPr>
          <p:cNvPr id="12" name="Rectangle 11">
            <a:extLst>
              <a:ext uri="{FF2B5EF4-FFF2-40B4-BE49-F238E27FC236}">
                <a16:creationId xmlns:a16="http://schemas.microsoft.com/office/drawing/2014/main" id="{2AE37DBE-5576-4E27-97C0-75925347A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Afbeelding 4" descr="Afbeelding met binnen, kamer, levend, zitten&#10;&#10;Automatisch gegenereerde beschrijving">
            <a:extLst>
              <a:ext uri="{FF2B5EF4-FFF2-40B4-BE49-F238E27FC236}">
                <a16:creationId xmlns:a16="http://schemas.microsoft.com/office/drawing/2014/main" id="{9C0276D6-F04B-44B6-9A66-81D0F3D3113A}"/>
              </a:ext>
            </a:extLst>
          </p:cNvPr>
          <p:cNvPicPr>
            <a:picLocks noChangeAspect="1"/>
          </p:cNvPicPr>
          <p:nvPr/>
        </p:nvPicPr>
        <p:blipFill rotWithShape="1">
          <a:blip r:embed="rId2"/>
          <a:srcRect b="16178"/>
          <a:stretch/>
        </p:blipFill>
        <p:spPr>
          <a:xfrm>
            <a:off x="7589854" y="10"/>
            <a:ext cx="4602146" cy="6857990"/>
          </a:xfrm>
          <a:prstGeom prst="rect">
            <a:avLst/>
          </a:prstGeom>
        </p:spPr>
      </p:pic>
    </p:spTree>
    <p:extLst>
      <p:ext uri="{BB962C8B-B14F-4D97-AF65-F5344CB8AC3E}">
        <p14:creationId xmlns:p14="http://schemas.microsoft.com/office/powerpoint/2010/main" val="374593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8012FD-8EB8-4FDE-9951-964EFF5B5190}"/>
              </a:ext>
            </a:extLst>
          </p:cNvPr>
          <p:cNvSpPr>
            <a:spLocks noGrp="1"/>
          </p:cNvSpPr>
          <p:nvPr>
            <p:ph type="title"/>
          </p:nvPr>
        </p:nvSpPr>
        <p:spPr/>
        <p:txBody>
          <a:bodyPr/>
          <a:lstStyle/>
          <a:p>
            <a:r>
              <a:rPr lang="nl-NL" dirty="0"/>
              <a:t>Schetsen</a:t>
            </a:r>
          </a:p>
        </p:txBody>
      </p:sp>
      <p:pic>
        <p:nvPicPr>
          <p:cNvPr id="5" name="Afbeelding 4" descr="Afbeelding met tekst, whiteboard&#10;&#10;Automatisch gegenereerde beschrijving">
            <a:extLst>
              <a:ext uri="{FF2B5EF4-FFF2-40B4-BE49-F238E27FC236}">
                <a16:creationId xmlns:a16="http://schemas.microsoft.com/office/drawing/2014/main" id="{95BAEB35-32DC-489F-8F62-5CEE23CE7CD7}"/>
              </a:ext>
            </a:extLst>
          </p:cNvPr>
          <p:cNvPicPr>
            <a:picLocks noChangeAspect="1"/>
          </p:cNvPicPr>
          <p:nvPr/>
        </p:nvPicPr>
        <p:blipFill>
          <a:blip r:embed="rId2"/>
          <a:stretch>
            <a:fillRect/>
          </a:stretch>
        </p:blipFill>
        <p:spPr>
          <a:xfrm>
            <a:off x="8947108" y="2030051"/>
            <a:ext cx="2425629" cy="4307443"/>
          </a:xfrm>
          <a:prstGeom prst="rect">
            <a:avLst/>
          </a:prstGeom>
        </p:spPr>
      </p:pic>
      <p:pic>
        <p:nvPicPr>
          <p:cNvPr id="7" name="Afbeelding 6">
            <a:extLst>
              <a:ext uri="{FF2B5EF4-FFF2-40B4-BE49-F238E27FC236}">
                <a16:creationId xmlns:a16="http://schemas.microsoft.com/office/drawing/2014/main" id="{4DF5C60A-3414-4AAA-B264-F110F2DEBB9A}"/>
              </a:ext>
            </a:extLst>
          </p:cNvPr>
          <p:cNvPicPr>
            <a:picLocks noChangeAspect="1"/>
          </p:cNvPicPr>
          <p:nvPr/>
        </p:nvPicPr>
        <p:blipFill>
          <a:blip r:embed="rId3"/>
          <a:stretch>
            <a:fillRect/>
          </a:stretch>
        </p:blipFill>
        <p:spPr>
          <a:xfrm>
            <a:off x="5066057" y="1885071"/>
            <a:ext cx="2425629" cy="4314385"/>
          </a:xfrm>
          <a:prstGeom prst="rect">
            <a:avLst/>
          </a:prstGeom>
        </p:spPr>
      </p:pic>
      <p:pic>
        <p:nvPicPr>
          <p:cNvPr id="9" name="Afbeelding 8" descr="Afbeelding met tekst&#10;&#10;Automatisch gegenereerde beschrijving">
            <a:extLst>
              <a:ext uri="{FF2B5EF4-FFF2-40B4-BE49-F238E27FC236}">
                <a16:creationId xmlns:a16="http://schemas.microsoft.com/office/drawing/2014/main" id="{4B7541AF-AF1C-4E96-8CA1-C70486B31CC6}"/>
              </a:ext>
            </a:extLst>
          </p:cNvPr>
          <p:cNvPicPr>
            <a:picLocks noChangeAspect="1"/>
          </p:cNvPicPr>
          <p:nvPr/>
        </p:nvPicPr>
        <p:blipFill>
          <a:blip r:embed="rId4"/>
          <a:stretch>
            <a:fillRect/>
          </a:stretch>
        </p:blipFill>
        <p:spPr>
          <a:xfrm>
            <a:off x="1643944" y="1767742"/>
            <a:ext cx="2343607" cy="4161789"/>
          </a:xfrm>
          <a:prstGeom prst="rect">
            <a:avLst/>
          </a:prstGeom>
        </p:spPr>
      </p:pic>
    </p:spTree>
    <p:extLst>
      <p:ext uri="{BB962C8B-B14F-4D97-AF65-F5344CB8AC3E}">
        <p14:creationId xmlns:p14="http://schemas.microsoft.com/office/powerpoint/2010/main" val="36442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86E1D-FC4E-4DF2-A754-DC9D5A1595CD}"/>
              </a:ext>
            </a:extLst>
          </p:cNvPr>
          <p:cNvSpPr>
            <a:spLocks noGrp="1"/>
          </p:cNvSpPr>
          <p:nvPr>
            <p:ph type="title"/>
          </p:nvPr>
        </p:nvSpPr>
        <p:spPr/>
        <p:txBody>
          <a:bodyPr/>
          <a:lstStyle/>
          <a:p>
            <a:r>
              <a:rPr lang="nl-NL" dirty="0"/>
              <a:t>Spuugmodel</a:t>
            </a:r>
          </a:p>
        </p:txBody>
      </p:sp>
      <p:pic>
        <p:nvPicPr>
          <p:cNvPr id="5" name="Tijdelijke aanduiding voor inhoud 4" descr="Afbeelding met tafel, gras, venster, laptop&#10;&#10;Automatisch gegenereerde beschrijving">
            <a:extLst>
              <a:ext uri="{FF2B5EF4-FFF2-40B4-BE49-F238E27FC236}">
                <a16:creationId xmlns:a16="http://schemas.microsoft.com/office/drawing/2014/main" id="{58CB79A7-069D-4FDA-8FD5-731F51286125}"/>
              </a:ext>
            </a:extLst>
          </p:cNvPr>
          <p:cNvPicPr>
            <a:picLocks noGrp="1" noChangeAspect="1"/>
          </p:cNvPicPr>
          <p:nvPr>
            <p:ph idx="1"/>
          </p:nvPr>
        </p:nvPicPr>
        <p:blipFill>
          <a:blip r:embed="rId2"/>
          <a:stretch>
            <a:fillRect/>
          </a:stretch>
        </p:blipFill>
        <p:spPr>
          <a:xfrm>
            <a:off x="1219200" y="2171701"/>
            <a:ext cx="1622028" cy="2766060"/>
          </a:xfrm>
        </p:spPr>
      </p:pic>
      <p:pic>
        <p:nvPicPr>
          <p:cNvPr id="7" name="Afbeelding 6" descr="Afbeelding met tafel, venster, stoel, klein&#10;&#10;Automatisch gegenereerde beschrijving">
            <a:extLst>
              <a:ext uri="{FF2B5EF4-FFF2-40B4-BE49-F238E27FC236}">
                <a16:creationId xmlns:a16="http://schemas.microsoft.com/office/drawing/2014/main" id="{8D93D7D4-66E6-408A-846D-74F3F3ADADFB}"/>
              </a:ext>
            </a:extLst>
          </p:cNvPr>
          <p:cNvPicPr>
            <a:picLocks noChangeAspect="1"/>
          </p:cNvPicPr>
          <p:nvPr/>
        </p:nvPicPr>
        <p:blipFill>
          <a:blip r:embed="rId3"/>
          <a:stretch>
            <a:fillRect/>
          </a:stretch>
        </p:blipFill>
        <p:spPr>
          <a:xfrm>
            <a:off x="2841228" y="3554731"/>
            <a:ext cx="1749657" cy="2992482"/>
          </a:xfrm>
          <a:prstGeom prst="rect">
            <a:avLst/>
          </a:prstGeom>
        </p:spPr>
      </p:pic>
      <p:pic>
        <p:nvPicPr>
          <p:cNvPr id="9" name="Afbeelding 8" descr="Afbeelding met binnen, zitten, klein, wit&#10;&#10;Automatisch gegenereerde beschrijving">
            <a:extLst>
              <a:ext uri="{FF2B5EF4-FFF2-40B4-BE49-F238E27FC236}">
                <a16:creationId xmlns:a16="http://schemas.microsoft.com/office/drawing/2014/main" id="{1ADFF75E-FB20-40A0-B698-1CF42BC0EAA2}"/>
              </a:ext>
            </a:extLst>
          </p:cNvPr>
          <p:cNvPicPr>
            <a:picLocks noChangeAspect="1"/>
          </p:cNvPicPr>
          <p:nvPr/>
        </p:nvPicPr>
        <p:blipFill>
          <a:blip r:embed="rId4"/>
          <a:stretch>
            <a:fillRect/>
          </a:stretch>
        </p:blipFill>
        <p:spPr>
          <a:xfrm>
            <a:off x="2841228" y="1624166"/>
            <a:ext cx="1393235" cy="2478100"/>
          </a:xfrm>
          <a:prstGeom prst="rect">
            <a:avLst/>
          </a:prstGeom>
        </p:spPr>
      </p:pic>
      <p:sp>
        <p:nvSpPr>
          <p:cNvPr id="10" name="Tekstvak 9">
            <a:extLst>
              <a:ext uri="{FF2B5EF4-FFF2-40B4-BE49-F238E27FC236}">
                <a16:creationId xmlns:a16="http://schemas.microsoft.com/office/drawing/2014/main" id="{B2CF6AC2-3802-476D-B46F-CC9A4466E174}"/>
              </a:ext>
            </a:extLst>
          </p:cNvPr>
          <p:cNvSpPr txBox="1"/>
          <p:nvPr/>
        </p:nvSpPr>
        <p:spPr>
          <a:xfrm>
            <a:off x="6212913" y="1758460"/>
            <a:ext cx="5308527" cy="2554545"/>
          </a:xfrm>
          <a:prstGeom prst="rect">
            <a:avLst/>
          </a:prstGeom>
          <a:noFill/>
        </p:spPr>
        <p:txBody>
          <a:bodyPr wrap="square" rtlCol="0">
            <a:spAutoFit/>
          </a:bodyPr>
          <a:lstStyle/>
          <a:p>
            <a:r>
              <a:rPr lang="nl-NL" sz="3200" dirty="0"/>
              <a:t>Het maken van de displays was op sommige opzichten best lastig omdat ik ze er erg goed wou maken met details alleen dat ging heel lastig</a:t>
            </a:r>
          </a:p>
        </p:txBody>
      </p:sp>
    </p:spTree>
    <p:extLst>
      <p:ext uri="{BB962C8B-B14F-4D97-AF65-F5344CB8AC3E}">
        <p14:creationId xmlns:p14="http://schemas.microsoft.com/office/powerpoint/2010/main" val="1772456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6348C4-05F9-4B8C-A1FA-09393D1C98B8}"/>
              </a:ext>
            </a:extLst>
          </p:cNvPr>
          <p:cNvSpPr>
            <a:spLocks noGrp="1"/>
          </p:cNvSpPr>
          <p:nvPr>
            <p:ph type="title"/>
          </p:nvPr>
        </p:nvSpPr>
        <p:spPr/>
        <p:txBody>
          <a:bodyPr/>
          <a:lstStyle/>
          <a:p>
            <a:r>
              <a:rPr lang="nl-NL" dirty="0"/>
              <a:t>Werktekening</a:t>
            </a:r>
          </a:p>
        </p:txBody>
      </p:sp>
      <p:pic>
        <p:nvPicPr>
          <p:cNvPr id="5" name="Afbeelding 4" descr="Afbeelding met tekst&#10;&#10;Automatisch gegenereerde beschrijving">
            <a:extLst>
              <a:ext uri="{FF2B5EF4-FFF2-40B4-BE49-F238E27FC236}">
                <a16:creationId xmlns:a16="http://schemas.microsoft.com/office/drawing/2014/main" id="{D4782155-270B-4563-89F7-88E281F782BC}"/>
              </a:ext>
            </a:extLst>
          </p:cNvPr>
          <p:cNvPicPr>
            <a:picLocks noChangeAspect="1"/>
          </p:cNvPicPr>
          <p:nvPr/>
        </p:nvPicPr>
        <p:blipFill>
          <a:blip r:embed="rId2"/>
          <a:stretch>
            <a:fillRect/>
          </a:stretch>
        </p:blipFill>
        <p:spPr>
          <a:xfrm>
            <a:off x="1697502" y="1760711"/>
            <a:ext cx="2593145" cy="4604919"/>
          </a:xfrm>
          <a:prstGeom prst="rect">
            <a:avLst/>
          </a:prstGeom>
        </p:spPr>
      </p:pic>
      <p:pic>
        <p:nvPicPr>
          <p:cNvPr id="7" name="Afbeelding 6" descr="Afbeelding met gebouw, zitten, klein, koelkast&#10;&#10;Automatisch gegenereerde beschrijving">
            <a:extLst>
              <a:ext uri="{FF2B5EF4-FFF2-40B4-BE49-F238E27FC236}">
                <a16:creationId xmlns:a16="http://schemas.microsoft.com/office/drawing/2014/main" id="{082EABD7-F70A-4933-A721-ED8409472483}"/>
              </a:ext>
            </a:extLst>
          </p:cNvPr>
          <p:cNvPicPr>
            <a:picLocks noChangeAspect="1"/>
          </p:cNvPicPr>
          <p:nvPr/>
        </p:nvPicPr>
        <p:blipFill>
          <a:blip r:embed="rId3"/>
          <a:stretch>
            <a:fillRect/>
          </a:stretch>
        </p:blipFill>
        <p:spPr>
          <a:xfrm>
            <a:off x="5274205" y="98474"/>
            <a:ext cx="2060326" cy="3664634"/>
          </a:xfrm>
          <a:prstGeom prst="rect">
            <a:avLst/>
          </a:prstGeom>
        </p:spPr>
      </p:pic>
      <p:pic>
        <p:nvPicPr>
          <p:cNvPr id="9" name="Afbeelding 8" descr="Afbeelding met binnen, tafel, bureau, zitten&#10;&#10;Automatisch gegenereerde beschrijving">
            <a:extLst>
              <a:ext uri="{FF2B5EF4-FFF2-40B4-BE49-F238E27FC236}">
                <a16:creationId xmlns:a16="http://schemas.microsoft.com/office/drawing/2014/main" id="{EE69C40F-E11C-4969-B577-7F10B9EA35DA}"/>
              </a:ext>
            </a:extLst>
          </p:cNvPr>
          <p:cNvPicPr>
            <a:picLocks noChangeAspect="1"/>
          </p:cNvPicPr>
          <p:nvPr/>
        </p:nvPicPr>
        <p:blipFill>
          <a:blip r:embed="rId4"/>
          <a:stretch>
            <a:fillRect/>
          </a:stretch>
        </p:blipFill>
        <p:spPr>
          <a:xfrm>
            <a:off x="8515879" y="-35804"/>
            <a:ext cx="2304521" cy="4098974"/>
          </a:xfrm>
          <a:prstGeom prst="rect">
            <a:avLst/>
          </a:prstGeom>
        </p:spPr>
      </p:pic>
      <p:pic>
        <p:nvPicPr>
          <p:cNvPr id="11" name="Afbeelding 10" descr="Afbeelding met tafel, taart, zitten, chocolade&#10;&#10;Automatisch gegenereerde beschrijving">
            <a:extLst>
              <a:ext uri="{FF2B5EF4-FFF2-40B4-BE49-F238E27FC236}">
                <a16:creationId xmlns:a16="http://schemas.microsoft.com/office/drawing/2014/main" id="{2327B721-5A88-460B-853B-F32E4C8829B7}"/>
              </a:ext>
            </a:extLst>
          </p:cNvPr>
          <p:cNvPicPr>
            <a:picLocks noChangeAspect="1"/>
          </p:cNvPicPr>
          <p:nvPr/>
        </p:nvPicPr>
        <p:blipFill>
          <a:blip r:embed="rId5"/>
          <a:stretch>
            <a:fillRect/>
          </a:stretch>
        </p:blipFill>
        <p:spPr>
          <a:xfrm>
            <a:off x="6650793" y="3615395"/>
            <a:ext cx="2242039" cy="2989385"/>
          </a:xfrm>
          <a:prstGeom prst="rect">
            <a:avLst/>
          </a:prstGeom>
        </p:spPr>
      </p:pic>
    </p:spTree>
    <p:extLst>
      <p:ext uri="{BB962C8B-B14F-4D97-AF65-F5344CB8AC3E}">
        <p14:creationId xmlns:p14="http://schemas.microsoft.com/office/powerpoint/2010/main" val="116456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29474F7A-C90E-4979-90EB-8783E10DFF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3202EE-0A60-4208-978F-966DC731715D}"/>
              </a:ext>
            </a:extLst>
          </p:cNvPr>
          <p:cNvSpPr>
            <a:spLocks noGrp="1"/>
          </p:cNvSpPr>
          <p:nvPr>
            <p:ph type="title"/>
          </p:nvPr>
        </p:nvSpPr>
        <p:spPr>
          <a:xfrm>
            <a:off x="5100824" y="685800"/>
            <a:ext cx="6176776" cy="1485900"/>
          </a:xfrm>
        </p:spPr>
        <p:txBody>
          <a:bodyPr>
            <a:normAutofit/>
          </a:bodyPr>
          <a:lstStyle/>
          <a:p>
            <a:r>
              <a:rPr lang="nl-NL" sz="4400"/>
              <a:t>Eindontwerp</a:t>
            </a:r>
          </a:p>
        </p:txBody>
      </p:sp>
      <p:pic>
        <p:nvPicPr>
          <p:cNvPr id="5" name="Afbeelding 4" descr="Afbeelding met tafel, taart, zitten, chocolade&#10;&#10;Automatisch gegenereerde beschrijving">
            <a:extLst>
              <a:ext uri="{FF2B5EF4-FFF2-40B4-BE49-F238E27FC236}">
                <a16:creationId xmlns:a16="http://schemas.microsoft.com/office/drawing/2014/main" id="{3396D32E-98BE-4389-B0A7-FFB3BEA93E5E}"/>
              </a:ext>
            </a:extLst>
          </p:cNvPr>
          <p:cNvPicPr>
            <a:picLocks noChangeAspect="1"/>
          </p:cNvPicPr>
          <p:nvPr/>
        </p:nvPicPr>
        <p:blipFill rotWithShape="1">
          <a:blip r:embed="rId2"/>
          <a:srcRect l="2055" r="12915"/>
          <a:stretch/>
        </p:blipFill>
        <p:spPr>
          <a:xfrm>
            <a:off x="-1" y="10"/>
            <a:ext cx="4373546" cy="6857990"/>
          </a:xfrm>
          <a:prstGeom prst="rect">
            <a:avLst/>
          </a:prstGeom>
        </p:spPr>
      </p:pic>
      <p:sp>
        <p:nvSpPr>
          <p:cNvPr id="15" name="Rectangle 11">
            <a:extLst>
              <a:ext uri="{FF2B5EF4-FFF2-40B4-BE49-F238E27FC236}">
                <a16:creationId xmlns:a16="http://schemas.microsoft.com/office/drawing/2014/main" id="{B89F1C51-9A32-41EF-A4FB-15FDD4142F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22B5C292-69FA-4EAC-BA5C-5D72C69C3DBC}"/>
              </a:ext>
            </a:extLst>
          </p:cNvPr>
          <p:cNvSpPr>
            <a:spLocks noGrp="1"/>
          </p:cNvSpPr>
          <p:nvPr>
            <p:ph idx="1"/>
          </p:nvPr>
        </p:nvSpPr>
        <p:spPr>
          <a:xfrm>
            <a:off x="5100824" y="2286000"/>
            <a:ext cx="6176776" cy="3581400"/>
          </a:xfrm>
        </p:spPr>
        <p:txBody>
          <a:bodyPr>
            <a:normAutofit/>
          </a:bodyPr>
          <a:lstStyle/>
          <a:p>
            <a:r>
              <a:rPr lang="nl-NL" sz="2000"/>
              <a:t>Ik heb een paar aanpassingen gedaan. (Kleur)</a:t>
            </a:r>
          </a:p>
          <a:p>
            <a:r>
              <a:rPr lang="nl-NL" sz="2000"/>
              <a:t>Ik heb een ondergrond gemaakt</a:t>
            </a:r>
          </a:p>
          <a:p>
            <a:r>
              <a:rPr lang="nl-NL" sz="2000"/>
              <a:t>Maar ik ben nu blij met het ontwerp en alle eisen zijn voldaan</a:t>
            </a:r>
          </a:p>
        </p:txBody>
      </p:sp>
    </p:spTree>
    <p:extLst>
      <p:ext uri="{BB962C8B-B14F-4D97-AF65-F5344CB8AC3E}">
        <p14:creationId xmlns:p14="http://schemas.microsoft.com/office/powerpoint/2010/main" val="1681178936"/>
      </p:ext>
    </p:extLst>
  </p:cSld>
  <p:clrMapOvr>
    <a:masterClrMapping/>
  </p:clrMapOvr>
</p:sld>
</file>

<file path=ppt/theme/theme1.xml><?xml version="1.0" encoding="utf-8"?>
<a:theme xmlns:a="http://schemas.openxmlformats.org/drawingml/2006/main" name="Bijgesneden">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otalTime>0</TotalTime>
  <Words>117</Words>
  <Application>Microsoft Office PowerPoint</Application>
  <PresentationFormat>Breedbeeld</PresentationFormat>
  <Paragraphs>18</Paragraphs>
  <Slides>7</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7</vt:i4>
      </vt:variant>
    </vt:vector>
  </HeadingPairs>
  <TitlesOfParts>
    <vt:vector size="9" baseType="lpstr">
      <vt:lpstr>Franklin Gothic Book</vt:lpstr>
      <vt:lpstr>Bijgesneden</vt:lpstr>
      <vt:lpstr>Presentatie Display</vt:lpstr>
      <vt:lpstr>Inleiding</vt:lpstr>
      <vt:lpstr>Onderzoek</vt:lpstr>
      <vt:lpstr>Schetsen</vt:lpstr>
      <vt:lpstr>Spuugmodel</vt:lpstr>
      <vt:lpstr>Werktekening</vt:lpstr>
      <vt:lpstr>Eindontwerp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Display</dc:title>
  <dc:creator>semm aarts</dc:creator>
  <cp:lastModifiedBy>semm aarts</cp:lastModifiedBy>
  <cp:revision>1</cp:revision>
  <dcterms:created xsi:type="dcterms:W3CDTF">2019-11-05T19:48:23Z</dcterms:created>
  <dcterms:modified xsi:type="dcterms:W3CDTF">2019-11-05T19:48:52Z</dcterms:modified>
</cp:coreProperties>
</file>