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0DAF6-0AA6-440E-A547-5A7B3B4DD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1925" y="1325880"/>
            <a:ext cx="3352375" cy="3066507"/>
          </a:xfrm>
        </p:spPr>
        <p:txBody>
          <a:bodyPr>
            <a:normAutofit/>
          </a:bodyPr>
          <a:lstStyle/>
          <a:p>
            <a:r>
              <a:rPr lang="nl-NL" sz="5400"/>
              <a:t>Project Display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1883B8-3EDF-4DCF-A084-B44C5200F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925" y="4588329"/>
            <a:ext cx="3352375" cy="1621508"/>
          </a:xfrm>
        </p:spPr>
        <p:txBody>
          <a:bodyPr>
            <a:normAutofit/>
          </a:bodyPr>
          <a:lstStyle/>
          <a:p>
            <a:r>
              <a:rPr lang="nl-NL" sz="1800"/>
              <a:t>Semm aarts mtd1a4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0DA9A-C650-4C85-93DE-F8BFB9788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36">
            <a:extLst>
              <a:ext uri="{FF2B5EF4-FFF2-40B4-BE49-F238E27FC236}">
                <a16:creationId xmlns:a16="http://schemas.microsoft.com/office/drawing/2014/main" id="{D8A2D167-807B-4285-BF5A-BE1660FA2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83B96611-4BCB-4210-9437-6F78615A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Afbeelding 4" descr="Afbeelding met fles, voedsel, tafel, water&#10;&#10;Automatisch gegenereerde beschrijving">
            <a:extLst>
              <a:ext uri="{FF2B5EF4-FFF2-40B4-BE49-F238E27FC236}">
                <a16:creationId xmlns:a16="http://schemas.microsoft.com/office/drawing/2014/main" id="{B7E0DA18-BB31-4323-A44B-FA18EF015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15" y="647698"/>
            <a:ext cx="5562139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338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AE58E0A-B0BF-4886-9816-C78679E7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7A6D64-328C-4142-B6C9-8BA25354F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5EAC709-009C-44D1-8DB3-C99E7EC78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0DF904-6312-44B6-99A8-7871C61E3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907313-A514-4D58-A0C0-C2F3F95AB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481F12-9587-46ED-93CE-846F5108E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E6ACA9-75DE-4A5D-99E6-B15D1D27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9" y="1447800"/>
            <a:ext cx="3342459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/>
              <a:t>Idee</a:t>
            </a:r>
            <a:r>
              <a:rPr lang="en-US" sz="6000" dirty="0"/>
              <a:t> 1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7B126B31-B52A-4AD3-8056-BFF5B58FFA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1" b="7251"/>
          <a:stretch/>
        </p:blipFill>
        <p:spPr>
          <a:xfrm>
            <a:off x="607848" y="609601"/>
            <a:ext cx="3419804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Afbeelding 6" descr="Afbeelding met binnen, zitten, klein, wit&#10;&#10;Automatisch gegenereerde beschrijving">
            <a:extLst>
              <a:ext uri="{FF2B5EF4-FFF2-40B4-BE49-F238E27FC236}">
                <a16:creationId xmlns:a16="http://schemas.microsoft.com/office/drawing/2014/main" id="{0CADEEB1-4F6A-4B16-A4AE-C40EA25F75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105" r="-1" b="-1"/>
          <a:stretch/>
        </p:blipFill>
        <p:spPr>
          <a:xfrm>
            <a:off x="4139714" y="609601"/>
            <a:ext cx="3414424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43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AE58E0A-B0BF-4886-9816-C78679E7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7A6D64-328C-4142-B6C9-8BA25354F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5EAC709-009C-44D1-8DB3-C99E7EC78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0DF904-6312-44B6-99A8-7871C61E3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907313-A514-4D58-A0C0-C2F3F95AB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481F12-9587-46ED-93CE-846F5108E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C10118-1D5C-4258-AF3C-C2CDB9D51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9" y="1447800"/>
            <a:ext cx="3342459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Idee 2</a:t>
            </a:r>
          </a:p>
        </p:txBody>
      </p:sp>
      <p:pic>
        <p:nvPicPr>
          <p:cNvPr id="5" name="Afbeelding 4" descr="Afbeelding met tafel, venster, stoel, klein&#10;&#10;Automatisch gegenereerde beschrijving">
            <a:extLst>
              <a:ext uri="{FF2B5EF4-FFF2-40B4-BE49-F238E27FC236}">
                <a16:creationId xmlns:a16="http://schemas.microsoft.com/office/drawing/2014/main" id="{7F36BD01-06C5-432F-ACB6-8CF147F133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1" b="7251"/>
          <a:stretch/>
        </p:blipFill>
        <p:spPr>
          <a:xfrm>
            <a:off x="607848" y="609601"/>
            <a:ext cx="3419804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0CBC62D-9AE6-45D8-9591-45DC98738E2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105" r="-1" b="-1"/>
          <a:stretch/>
        </p:blipFill>
        <p:spPr>
          <a:xfrm>
            <a:off x="4139714" y="609601"/>
            <a:ext cx="3414424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4649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AE58E0A-B0BF-4886-9816-C78679E7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7A6D64-328C-4142-B6C9-8BA25354F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5EAC709-009C-44D1-8DB3-C99E7EC78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0DF904-6312-44B6-99A8-7871C61E3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907313-A514-4D58-A0C0-C2F3F95AB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481F12-9587-46ED-93CE-846F5108E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F32E99-EC6F-497B-A40A-652FB85C8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9" y="1447800"/>
            <a:ext cx="3342459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Idee 3</a:t>
            </a:r>
          </a:p>
        </p:txBody>
      </p:sp>
      <p:pic>
        <p:nvPicPr>
          <p:cNvPr id="5" name="Afbeelding 4" descr="Afbeelding met tafel, gras, venster, laptop&#10;&#10;Automatisch gegenereerde beschrijving">
            <a:extLst>
              <a:ext uri="{FF2B5EF4-FFF2-40B4-BE49-F238E27FC236}">
                <a16:creationId xmlns:a16="http://schemas.microsoft.com/office/drawing/2014/main" id="{AE381F31-F33F-4390-9F30-5846B2F73B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251" r="-1" b="-1"/>
          <a:stretch/>
        </p:blipFill>
        <p:spPr>
          <a:xfrm>
            <a:off x="607848" y="609601"/>
            <a:ext cx="3419804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Afbeelding 6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2062F0AE-E212-48DF-A162-7E1C7769B2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633" r="-1" b="3471"/>
          <a:stretch/>
        </p:blipFill>
        <p:spPr>
          <a:xfrm>
            <a:off x="4139714" y="609601"/>
            <a:ext cx="3414424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73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80EB6-2683-47D0-931E-018867639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nl-NL" sz="6000"/>
              <a:t>50 Schetsen</a:t>
            </a:r>
            <a:endParaRPr lang="nl-NL" sz="6000" dirty="0"/>
          </a:p>
        </p:txBody>
      </p:sp>
      <p:pic>
        <p:nvPicPr>
          <p:cNvPr id="5" name="Afbeelding 4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AAC34016-6E9A-412F-852F-71B534CE1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843213"/>
            <a:ext cx="5900317" cy="3322616"/>
          </a:xfrm>
          <a:prstGeom prst="rect">
            <a:avLst/>
          </a:prstGeom>
        </p:spPr>
      </p:pic>
      <p:pic>
        <p:nvPicPr>
          <p:cNvPr id="7" name="Afbeelding 6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BCE7E518-2843-4EA5-A7B2-4CF4BA8E2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995577" y="-23345"/>
            <a:ext cx="2888219" cy="512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A030A-82E0-405D-BB12-BB7D8C941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74" y="2224368"/>
            <a:ext cx="9404723" cy="1400530"/>
          </a:xfrm>
        </p:spPr>
        <p:txBody>
          <a:bodyPr/>
          <a:lstStyle/>
          <a:p>
            <a:r>
              <a:rPr lang="nl-NL" sz="9600" dirty="0"/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2094675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Breedbeeld</PresentationFormat>
  <Paragraphs>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Project Display</vt:lpstr>
      <vt:lpstr>Idee 1</vt:lpstr>
      <vt:lpstr>Idee 2</vt:lpstr>
      <vt:lpstr>Idee 3</vt:lpstr>
      <vt:lpstr>50 Schetsen</vt:lpstr>
      <vt:lpstr>Einde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Display</dc:title>
  <dc:creator>semm aarts</dc:creator>
  <cp:lastModifiedBy>semm aarts</cp:lastModifiedBy>
  <cp:revision>2</cp:revision>
  <dcterms:created xsi:type="dcterms:W3CDTF">2019-10-02T06:53:16Z</dcterms:created>
  <dcterms:modified xsi:type="dcterms:W3CDTF">2019-10-02T06:57:53Z</dcterms:modified>
</cp:coreProperties>
</file>